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6" autoAdjust="0"/>
    <p:restoredTop sz="94660"/>
  </p:normalViewPr>
  <p:slideViewPr>
    <p:cSldViewPr snapToGrid="0">
      <p:cViewPr varScale="1">
        <p:scale>
          <a:sx n="98" d="100"/>
          <a:sy n="98" d="100"/>
        </p:scale>
        <p:origin x="84" y="7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11CE1C-F849-4542-B23D-8EF7FEADC826}" type="datetimeFigureOut">
              <a:rPr lang="fr-FR" smtClean="0"/>
              <a:t>06/11/2023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F43B35-7762-49D3-9389-827F712790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3140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AFCA82-72F5-97EB-5EB0-68F97737A6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0C9865C-5898-966E-7148-B44554C70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12B7854-2711-2029-3CEE-BB6D160C3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FE8C0-0DEC-4800-A7B9-9B4A24123DF1}" type="datetime1">
              <a:rPr lang="fr-FR" smtClean="0"/>
              <a:t>06/11/2023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C47A884-B8C7-2123-7882-75EACE777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Mairie de Montreuil-sur-Maine - 7 novembre 2023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5BEA1AE-B46F-9B16-835A-F1B53D267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7CD05-28DC-4E68-AB85-75EF360C9F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9417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F2B684-C6F9-AA0A-0919-A31A68EBF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BBBDC41-7288-F501-D2C7-08F1CF5262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DB6FCCC-4341-75DA-A00B-0E8C250E3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B983F-56EE-4B65-B03E-D487093C200E}" type="datetime1">
              <a:rPr lang="fr-FR" smtClean="0"/>
              <a:t>06/11/2023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BCD4319-AA94-52DC-C085-64671BB77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Mairie de Montreuil-sur-Maine - 7 novembre 2023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6C0EF5F-C9ED-2A32-0D8C-E4E7360AA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7CD05-28DC-4E68-AB85-75EF360C9F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2780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BAA0A6BE-6EC3-A76C-7273-325BE12DBF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2A3AEF4-45B2-FF6A-9697-72B2A413C8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2C21AB1-9AE3-038A-7460-231E3328E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A5F17-1DEF-4479-90E5-16ACFF35FF03}" type="datetime1">
              <a:rPr lang="fr-FR" smtClean="0"/>
              <a:t>06/11/2023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38E07CA-977F-0FB4-1F6D-DA29A1415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Mairie de Montreuil-sur-Maine - 7 novembre 2023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AD6F5E4-9199-76C6-FE2B-D52162C9F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7CD05-28DC-4E68-AB85-75EF360C9F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5844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DDE0E06-91D0-29E2-3FA6-B8234E7F9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4106B24-1373-561F-FEBD-1FE1F1B175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7527CDA-945E-B642-4CCC-5E82CAC94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FA3FD-DFDE-4D1E-9306-744553D252D6}" type="datetime1">
              <a:rPr lang="fr-FR" smtClean="0"/>
              <a:t>06/11/2023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E4A83DC-9C92-3FD7-9865-DE2BD9950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Mairie de Montreuil-sur-Maine - 7 novembre 2023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C53F6C1-AD47-67F6-9B51-5EE73DE58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7CD05-28DC-4E68-AB85-75EF360C9F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6215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BCB1E2-A580-C6D6-FEBE-6BF21772B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67630C6-2B5A-E4FC-D62D-2DB9AEAF25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4410DDB-369A-1198-B223-807D92373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7646B-83FD-4E06-BF08-EF6794955D29}" type="datetime1">
              <a:rPr lang="fr-FR" smtClean="0"/>
              <a:t>06/11/2023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E85DB75-C633-D306-4BC8-74C97CF5C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Mairie de Montreuil-sur-Maine - 7 novembre 2023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35B760F-36DB-BC48-ABD7-678D6E462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7CD05-28DC-4E68-AB85-75EF360C9F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9872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D72D63A-8BC4-C31C-A14C-5CA43F223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B61E67C-7065-DD2F-CA31-7D8791349F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AF1A3DA-3B7C-DE39-203D-FB3F1CEA23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2783090-63D0-F5B7-6F36-9A42AC194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E2C5E-2525-4627-81C6-18E99F849F2E}" type="datetime1">
              <a:rPr lang="fr-FR" smtClean="0"/>
              <a:t>06/11/2023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1ABE0D2-621E-EE0D-8DF8-DB561CE94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Mairie de Montreuil-sur-Maine - 7 novembre 2023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8DB7C30-BFDE-B52A-6699-3A9BD5297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7CD05-28DC-4E68-AB85-75EF360C9F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2118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0F339A-B966-AF4C-E67D-D07D3E900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A25C2CE-92C6-0712-C758-E3BEF0E36C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272BFDE-DBE1-47C5-B424-61A529B4E7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4AAFC07-5AA3-AE66-DF58-1443269019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6F34E71-9CA3-6E1E-0344-59A6C50EE9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675712E3-4855-3E67-878E-1093598A8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029DD-CE0D-443C-AABE-0AF1D4B1747C}" type="datetime1">
              <a:rPr lang="fr-FR" smtClean="0"/>
              <a:t>06/11/2023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E7B50003-32B2-9C71-212D-ABA8ADC9C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Mairie de Montreuil-sur-Maine - 7 novembre 2023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867867B-4277-C453-A81D-471032DA1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7CD05-28DC-4E68-AB85-75EF360C9F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2061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488D17-38D7-8F2D-A227-39253452B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5923649-E10F-A814-6AD7-D4061A083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ECB59-64EC-4523-831F-E1DAB16032D8}" type="datetime1">
              <a:rPr lang="fr-FR" smtClean="0"/>
              <a:t>06/11/2023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441DA5B-8808-2097-46FD-24D3FFFA2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Mairie de Montreuil-sur-Maine - 7 novembre 2023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A678861-ECFB-9904-DDB6-0BA056AEF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7CD05-28DC-4E68-AB85-75EF360C9F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146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CEF5EBB-CFC9-5C86-230B-1296EEB11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02A64-04CC-49BF-9881-D47C725E2845}" type="datetime1">
              <a:rPr lang="fr-FR" smtClean="0"/>
              <a:t>06/11/2023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37AAE21-1D21-1F1D-2BA2-76AADE086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Mairie de Montreuil-sur-Maine - 7 novembre 2023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2FABB46-2BC6-DEB8-B3EE-049F4456D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7CD05-28DC-4E68-AB85-75EF360C9F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9989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F32F97-BC0D-37F1-7829-77178FF4D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5D60205-115B-7DED-81C3-5560E6B123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42CF418-4BC9-3A37-AC42-E4A3D97ACB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4328B01-4804-0843-D10F-B0F3D311C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A70B4-EF83-442D-B06B-1C345DE81D9B}" type="datetime1">
              <a:rPr lang="fr-FR" smtClean="0"/>
              <a:t>06/11/2023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5850806-8676-38E3-E818-49549F3C6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Mairie de Montreuil-sur-Maine - 7 novembre 2023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B61533A-1004-47F9-F1A7-D356D11D8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7CD05-28DC-4E68-AB85-75EF360C9F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0646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E41EF2-8D83-A3E2-BF8F-E7DDB3BB1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EB36C64A-6D45-C3F5-3951-131831B0CD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271D446-96EF-7DE4-3E13-8A6C6D0EEF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D5733BA-2208-9813-1716-143BA9896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E3858-D186-4962-8860-F4C636518C1E}" type="datetime1">
              <a:rPr lang="fr-FR" smtClean="0"/>
              <a:t>06/11/2023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214C5F8-218B-E847-08CA-977A755A1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Mairie de Montreuil-sur-Maine - 7 novembre 2023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03EA081-45ED-320B-1F40-163EC5B22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7CD05-28DC-4E68-AB85-75EF360C9F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7561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1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397A821-3E2B-9F2B-D0AF-3543EE97B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D507876-A4E3-2D10-3A21-A36211A1BA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60E7261-F066-2D28-3F18-6A695EA363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CFC6E7-F93C-4133-A921-8583177D1EE2}" type="datetime1">
              <a:rPr lang="fr-FR" smtClean="0"/>
              <a:t>06/11/2023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A2A776A-E4D6-D969-81CC-8F2FA7C0C0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Mairie de Montreuil-sur-Maine - 7 novembre 2023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4A30CF3-E4FC-2DA7-0E72-A7E24329DF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7CD05-28DC-4E68-AB85-75EF360C9F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9536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autode.sk/495V4S0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E08E42-8257-8E05-9D8F-15882669FF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35000"/>
            <a:ext cx="9144000" cy="2387600"/>
          </a:xfrm>
        </p:spPr>
        <p:txBody>
          <a:bodyPr/>
          <a:lstStyle/>
          <a:p>
            <a:r>
              <a:rPr lang="fr-FR" b="1" dirty="0"/>
              <a:t>REUNION PUBLIQUE</a:t>
            </a:r>
            <a:br>
              <a:rPr lang="fr-FR" b="1" dirty="0"/>
            </a:br>
            <a:r>
              <a:rPr lang="fr-FR" b="1" dirty="0"/>
              <a:t>7 novembre 2023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3BAFF39-1D15-E06F-00FB-39BFAFFE1F8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AMENAGEMENT DE LA PLACE DE LA MAIRIE</a:t>
            </a:r>
          </a:p>
          <a:p>
            <a:endParaRPr lang="fr-FR" dirty="0"/>
          </a:p>
          <a:p>
            <a:r>
              <a:rPr lang="fr-FR" dirty="0"/>
              <a:t>DIVERS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98408D9-0541-E545-2306-11385FB371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642621" cy="1413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7981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1D3313-4A49-78C2-9AEE-863ADF3A2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0371" y="458720"/>
            <a:ext cx="10515600" cy="955675"/>
          </a:xfrm>
        </p:spPr>
        <p:txBody>
          <a:bodyPr>
            <a:normAutofit fontScale="90000"/>
          </a:bodyPr>
          <a:lstStyle/>
          <a:p>
            <a:pPr algn="ctr"/>
            <a:r>
              <a:rPr lang="fr-FR" sz="3600" b="1" dirty="0"/>
              <a:t>ZAEnR – Zones d’Accélération des Énergies Renouvelables</a:t>
            </a:r>
            <a:br>
              <a:rPr lang="fr-FR" dirty="0"/>
            </a:br>
            <a:r>
              <a:rPr lang="fr-FR" sz="3600" b="1" dirty="0"/>
              <a:t>Photovoltaïque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5388DAC-082D-370D-FA17-E4A0544249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343" y="2177143"/>
            <a:ext cx="4020457" cy="3999820"/>
          </a:xfrm>
        </p:spPr>
        <p:txBody>
          <a:bodyPr>
            <a:normAutofit/>
          </a:bodyPr>
          <a:lstStyle/>
          <a:p>
            <a:r>
              <a:rPr lang="fr-FR"/>
              <a:t>Les parkings </a:t>
            </a:r>
            <a:r>
              <a:rPr lang="fr-FR" dirty="0"/>
              <a:t>du verger</a:t>
            </a:r>
          </a:p>
          <a:p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1020D77-5AC6-3A56-4E4A-6D000DD86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11438" y="6492875"/>
            <a:ext cx="4114800" cy="365125"/>
          </a:xfrm>
        </p:spPr>
        <p:txBody>
          <a:bodyPr/>
          <a:lstStyle/>
          <a:p>
            <a:r>
              <a:rPr lang="fr-FR"/>
              <a:t>Mairie de Montreuil-sur-Maine - 7 novembre 2023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2B98DE1-E254-80D7-2DCC-EF66F19D18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68" y="0"/>
            <a:ext cx="1646063" cy="141439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F0EC5785-7509-C75E-A7A9-AA38451D6C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1" y="2028462"/>
            <a:ext cx="6596705" cy="4663306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B15E7957-9A3E-DB57-4A8C-01A2E3694C2D}"/>
              </a:ext>
            </a:extLst>
          </p:cNvPr>
          <p:cNvSpPr txBox="1"/>
          <p:nvPr/>
        </p:nvSpPr>
        <p:spPr>
          <a:xfrm>
            <a:off x="11444206" y="6536937"/>
            <a:ext cx="4140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B3AF0B51-C6BA-4489-B3D8-4F0D586F0DD5}" type="slidenum">
              <a:rPr lang="fr-FR" sz="1200" smtClean="0"/>
              <a:t>10</a:t>
            </a:fld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40017495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1D3313-4A49-78C2-9AEE-863ADF3A2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0371" y="458720"/>
            <a:ext cx="10515600" cy="955675"/>
          </a:xfrm>
        </p:spPr>
        <p:txBody>
          <a:bodyPr>
            <a:normAutofit fontScale="90000"/>
          </a:bodyPr>
          <a:lstStyle/>
          <a:p>
            <a:pPr algn="ctr"/>
            <a:r>
              <a:rPr lang="fr-FR" sz="3600" b="1" dirty="0"/>
              <a:t>ZAEnR – Zones d’Accélération des Énergies Renouvelables</a:t>
            </a:r>
            <a:br>
              <a:rPr lang="fr-FR" dirty="0"/>
            </a:br>
            <a:r>
              <a:rPr lang="fr-FR" sz="3600" b="1" dirty="0"/>
              <a:t>Hydroélectricité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5388DAC-082D-370D-FA17-E4A0544249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343" y="2177143"/>
            <a:ext cx="4020457" cy="3999820"/>
          </a:xfrm>
        </p:spPr>
        <p:txBody>
          <a:bodyPr>
            <a:normAutofit/>
          </a:bodyPr>
          <a:lstStyle/>
          <a:p>
            <a:r>
              <a:rPr lang="fr-FR" dirty="0"/>
              <a:t>Une zone est proposée</a:t>
            </a:r>
          </a:p>
          <a:p>
            <a:pPr marL="0" indent="0" algn="ctr">
              <a:buNone/>
            </a:pPr>
            <a:r>
              <a:rPr lang="fr-FR" dirty="0"/>
              <a:t>Le moulin</a:t>
            </a:r>
          </a:p>
          <a:p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1020D77-5AC6-3A56-4E4A-6D000DD86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86536" y="6492875"/>
            <a:ext cx="4114800" cy="365125"/>
          </a:xfrm>
        </p:spPr>
        <p:txBody>
          <a:bodyPr/>
          <a:lstStyle/>
          <a:p>
            <a:r>
              <a:rPr lang="fr-FR" dirty="0"/>
              <a:t>Mairie de Montreuil-sur-Maine - 7 novembre 2023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2B98DE1-E254-80D7-2DCC-EF66F19D18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68" y="0"/>
            <a:ext cx="1646063" cy="141439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9782DCAC-18CD-9BB4-7860-E8A3CC1702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8810" y="1373721"/>
            <a:ext cx="4695790" cy="5159829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8878DC82-820A-616C-8B54-9C7DDB0D0433}"/>
              </a:ext>
            </a:extLst>
          </p:cNvPr>
          <p:cNvSpPr txBox="1"/>
          <p:nvPr/>
        </p:nvSpPr>
        <p:spPr>
          <a:xfrm>
            <a:off x="11444206" y="6536937"/>
            <a:ext cx="4140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B3AF0B51-C6BA-4489-B3D8-4F0D586F0DD5}" type="slidenum">
              <a:rPr lang="fr-FR" sz="1200" smtClean="0"/>
              <a:t>11</a:t>
            </a:fld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35918168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1D3313-4A49-78C2-9AEE-863ADF3A2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0371" y="458720"/>
            <a:ext cx="10515600" cy="955675"/>
          </a:xfrm>
        </p:spPr>
        <p:txBody>
          <a:bodyPr>
            <a:normAutofit/>
          </a:bodyPr>
          <a:lstStyle/>
          <a:p>
            <a:pPr algn="ctr"/>
            <a:r>
              <a:rPr lang="fr-FR" sz="3600" b="1" dirty="0"/>
              <a:t>ZAEnR – Zones d’Accélération des Énergies Renouvelables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5388DAC-082D-370D-FA17-E4A0544249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343" y="2177143"/>
            <a:ext cx="11117943" cy="3999820"/>
          </a:xfrm>
        </p:spPr>
        <p:txBody>
          <a:bodyPr>
            <a:normAutofit/>
          </a:bodyPr>
          <a:lstStyle/>
          <a:p>
            <a:r>
              <a:rPr lang="fr-FR" dirty="0"/>
              <a:t>Éolien</a:t>
            </a:r>
          </a:p>
          <a:p>
            <a:r>
              <a:rPr lang="fr-FR" dirty="0"/>
              <a:t>Méthanisation</a:t>
            </a:r>
          </a:p>
          <a:p>
            <a:r>
              <a:rPr lang="fr-FR" dirty="0"/>
              <a:t>Chaleur renouvelable</a:t>
            </a:r>
          </a:p>
          <a:p>
            <a:endParaRPr lang="fr-FR" dirty="0"/>
          </a:p>
          <a:p>
            <a:pPr marL="0" indent="0">
              <a:buNone/>
            </a:pPr>
            <a:r>
              <a:rPr lang="fr-FR" dirty="0">
                <a:sym typeface="Wingdings" panose="05000000000000000000" pitchFamily="2" charset="2"/>
              </a:rPr>
              <a:t> Aucune ZAEnR définie sur la commune pour ces énergies.</a:t>
            </a:r>
          </a:p>
          <a:p>
            <a:pPr marL="0" indent="0">
              <a:buNone/>
            </a:pPr>
            <a:r>
              <a:rPr lang="fr-FR" dirty="0">
                <a:sym typeface="Wingdings" panose="05000000000000000000" pitchFamily="2" charset="2"/>
              </a:rPr>
              <a:t>Cela ne signifie pas que c’est interdit, mais la commune pourra s’opposer à ces projets, comme c’est le cas actuellement.</a:t>
            </a:r>
            <a:endParaRPr lang="fr-FR" dirty="0"/>
          </a:p>
          <a:p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1020D77-5AC6-3A56-4E4A-6D000DD86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35174" y="6492875"/>
            <a:ext cx="4114800" cy="365125"/>
          </a:xfrm>
        </p:spPr>
        <p:txBody>
          <a:bodyPr/>
          <a:lstStyle/>
          <a:p>
            <a:r>
              <a:rPr lang="fr-FR" dirty="0"/>
              <a:t>Mairie de Montreuil-sur-Maine - 7 novembre 2023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2B98DE1-E254-80D7-2DCC-EF66F19D18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68" y="0"/>
            <a:ext cx="1646063" cy="1414395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798B3046-F0FB-F885-FFBA-D3277A22B50F}"/>
              </a:ext>
            </a:extLst>
          </p:cNvPr>
          <p:cNvSpPr txBox="1"/>
          <p:nvPr/>
        </p:nvSpPr>
        <p:spPr>
          <a:xfrm>
            <a:off x="11444206" y="6536937"/>
            <a:ext cx="4140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B3AF0B51-C6BA-4489-B3D8-4F0D586F0DD5}" type="slidenum">
              <a:rPr lang="fr-FR" sz="1200" smtClean="0"/>
              <a:t>12</a:t>
            </a:fld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23364238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1D3313-4A49-78C2-9AEE-863ADF3A2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0371" y="458720"/>
            <a:ext cx="10515600" cy="955675"/>
          </a:xfrm>
        </p:spPr>
        <p:txBody>
          <a:bodyPr>
            <a:normAutofit/>
          </a:bodyPr>
          <a:lstStyle/>
          <a:p>
            <a:pPr algn="ctr"/>
            <a:r>
              <a:rPr lang="fr-FR" sz="3600" b="1" dirty="0"/>
              <a:t>ZAEnR – Zones d’Accélération des Énergies Renouvelables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5388DAC-082D-370D-FA17-E4A0544249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343" y="2177143"/>
            <a:ext cx="11117943" cy="3999820"/>
          </a:xfrm>
        </p:spPr>
        <p:txBody>
          <a:bodyPr>
            <a:normAutofit/>
          </a:bodyPr>
          <a:lstStyle/>
          <a:p>
            <a:r>
              <a:rPr lang="fr-FR" sz="3200" dirty="0"/>
              <a:t>Zones d’exclusion</a:t>
            </a:r>
          </a:p>
          <a:p>
            <a:pPr lvl="1"/>
            <a:r>
              <a:rPr lang="fr-FR" sz="2800" dirty="0"/>
              <a:t>Il est possible de définir des zones d’exclusion où les équipements d’énergie renouvelables ne seront pas autorisés</a:t>
            </a:r>
          </a:p>
          <a:p>
            <a:pPr lvl="1"/>
            <a:endParaRPr lang="fr-FR" sz="2800" dirty="0"/>
          </a:p>
          <a:p>
            <a:pPr marL="0" indent="0" algn="ctr">
              <a:buNone/>
            </a:pPr>
            <a:r>
              <a:rPr lang="fr-FR" sz="3200" b="1" dirty="0">
                <a:sym typeface="Wingdings" panose="05000000000000000000" pitchFamily="2" charset="2"/>
              </a:rPr>
              <a:t>Aucune zone d’exclusion n’a été définie sur la commune</a:t>
            </a:r>
          </a:p>
          <a:p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1020D77-5AC6-3A56-4E4A-6D000DD86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51486" y="6492875"/>
            <a:ext cx="4114800" cy="365125"/>
          </a:xfrm>
        </p:spPr>
        <p:txBody>
          <a:bodyPr/>
          <a:lstStyle/>
          <a:p>
            <a:r>
              <a:rPr lang="fr-FR" dirty="0"/>
              <a:t>Mairie de Montreuil-sur-Maine - 7 novembre 2023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2B98DE1-E254-80D7-2DCC-EF66F19D18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68" y="0"/>
            <a:ext cx="1646063" cy="1414395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74EC3EB8-EC4E-13B6-CEB7-E3E25FDFE266}"/>
              </a:ext>
            </a:extLst>
          </p:cNvPr>
          <p:cNvSpPr txBox="1"/>
          <p:nvPr/>
        </p:nvSpPr>
        <p:spPr>
          <a:xfrm>
            <a:off x="11444206" y="6536937"/>
            <a:ext cx="4140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B3AF0B51-C6BA-4489-B3D8-4F0D586F0DD5}" type="slidenum">
              <a:rPr lang="fr-FR" sz="1200" smtClean="0"/>
              <a:t>13</a:t>
            </a:fld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9735748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1D3313-4A49-78C2-9AEE-863ADF3A2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0371" y="458720"/>
            <a:ext cx="10515600" cy="955675"/>
          </a:xfrm>
        </p:spPr>
        <p:txBody>
          <a:bodyPr>
            <a:normAutofit/>
          </a:bodyPr>
          <a:lstStyle/>
          <a:p>
            <a:pPr algn="ctr"/>
            <a:r>
              <a:rPr lang="fr-FR" sz="3600" b="1" dirty="0"/>
              <a:t>ZAEnR – Zones d’Accélération des Énergies Renouvelables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5388DAC-082D-370D-FA17-E4A0544249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343" y="2177143"/>
            <a:ext cx="11117943" cy="696232"/>
          </a:xfrm>
          <a:noFill/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4000" b="1" dirty="0"/>
              <a:t>Questions ?</a:t>
            </a:r>
            <a:endParaRPr lang="fr-FR" sz="4000" b="1" dirty="0">
              <a:sym typeface="Wingdings" panose="05000000000000000000" pitchFamily="2" charset="2"/>
            </a:endParaRPr>
          </a:p>
          <a:p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1020D77-5AC6-3A56-4E4A-6D000DD86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51485" y="6492875"/>
            <a:ext cx="4114800" cy="365125"/>
          </a:xfrm>
        </p:spPr>
        <p:txBody>
          <a:bodyPr/>
          <a:lstStyle/>
          <a:p>
            <a:r>
              <a:rPr lang="fr-FR" dirty="0"/>
              <a:t>Mairie de Montreuil-sur-Maine - 7 novembre 2023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2B98DE1-E254-80D7-2DCC-EF66F19D18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68" y="0"/>
            <a:ext cx="1646063" cy="141439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4D491054-1D38-214B-B4B3-9BD70F59BC3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5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97564" y="2873375"/>
            <a:ext cx="3619500" cy="36195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1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111C6F08-4F23-819A-4B17-0EF825A17A61}"/>
              </a:ext>
            </a:extLst>
          </p:cNvPr>
          <p:cNvSpPr txBox="1"/>
          <p:nvPr/>
        </p:nvSpPr>
        <p:spPr>
          <a:xfrm>
            <a:off x="11444206" y="6536937"/>
            <a:ext cx="4140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B3AF0B51-C6BA-4489-B3D8-4F0D586F0DD5}" type="slidenum">
              <a:rPr lang="fr-FR" sz="1200" smtClean="0"/>
              <a:t>14</a:t>
            </a:fld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41849639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1D3313-4A49-78C2-9AEE-863ADF3A2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0371" y="458720"/>
            <a:ext cx="10515600" cy="955675"/>
          </a:xfrm>
        </p:spPr>
        <p:txBody>
          <a:bodyPr>
            <a:normAutofit/>
          </a:bodyPr>
          <a:lstStyle/>
          <a:p>
            <a:pPr algn="ctr"/>
            <a:r>
              <a:rPr lang="fr-FR" sz="3600" b="1" dirty="0"/>
              <a:t>Parking mairie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5388DAC-082D-370D-FA17-E4A0544249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343" y="2177143"/>
            <a:ext cx="11117943" cy="3999820"/>
          </a:xfrm>
        </p:spPr>
        <p:txBody>
          <a:bodyPr>
            <a:normAutofit/>
          </a:bodyPr>
          <a:lstStyle/>
          <a:p>
            <a:r>
              <a:rPr lang="fr-FR" sz="3200" dirty="0"/>
              <a:t>Avancement des travaux</a:t>
            </a:r>
          </a:p>
          <a:p>
            <a:pPr lvl="1"/>
            <a:r>
              <a:rPr lang="fr-FR" sz="2800" dirty="0"/>
              <a:t>Les parterres sont délimités</a:t>
            </a:r>
          </a:p>
          <a:p>
            <a:pPr lvl="1"/>
            <a:r>
              <a:rPr lang="fr-FR" sz="2800" dirty="0"/>
              <a:t>Chantier en suspens en attendant le séchage des sols</a:t>
            </a:r>
          </a:p>
          <a:p>
            <a:pPr lvl="1"/>
            <a:r>
              <a:rPr lang="fr-FR" sz="2800" dirty="0"/>
              <a:t>Prochaine étape : pose des pavés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1020D77-5AC6-3A56-4E4A-6D000DD86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36436" y="6492873"/>
            <a:ext cx="4114800" cy="365125"/>
          </a:xfrm>
        </p:spPr>
        <p:txBody>
          <a:bodyPr/>
          <a:lstStyle/>
          <a:p>
            <a:r>
              <a:rPr lang="fr-FR" dirty="0"/>
              <a:t>Mairie de Montreuil-sur-Maine - 7 novembre 2023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2B98DE1-E254-80D7-2DCC-EF66F19D18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68" y="0"/>
            <a:ext cx="1646063" cy="1414395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18E59EC2-DF20-BC50-ABC6-9EFCB6A82766}"/>
              </a:ext>
            </a:extLst>
          </p:cNvPr>
          <p:cNvSpPr txBox="1"/>
          <p:nvPr/>
        </p:nvSpPr>
        <p:spPr>
          <a:xfrm>
            <a:off x="11444206" y="6536937"/>
            <a:ext cx="4140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B3AF0B51-C6BA-4489-B3D8-4F0D586F0DD5}" type="slidenum">
              <a:rPr lang="fr-FR" sz="1200" smtClean="0"/>
              <a:t>15</a:t>
            </a:fld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36374694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1D3313-4A49-78C2-9AEE-863ADF3A2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0371" y="458720"/>
            <a:ext cx="10515600" cy="955675"/>
          </a:xfrm>
        </p:spPr>
        <p:txBody>
          <a:bodyPr>
            <a:normAutofit/>
          </a:bodyPr>
          <a:lstStyle/>
          <a:p>
            <a:pPr algn="ctr"/>
            <a:r>
              <a:rPr lang="fr-FR" sz="3600" b="1" dirty="0"/>
              <a:t>Aménagement de la place de la mairie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5388DAC-082D-370D-FA17-E4A0544249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343" y="2177143"/>
            <a:ext cx="11117943" cy="39998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4000" b="1" dirty="0"/>
              <a:t>3D : </a:t>
            </a:r>
            <a:r>
              <a:rPr lang="fr-FR" sz="1800" u="sng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hlinkClick r:id="rId2"/>
              </a:rPr>
              <a:t>https://autode.sk/495V4S0</a:t>
            </a:r>
            <a:endParaRPr lang="fr-FR" sz="1800" u="sng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 algn="ctr">
              <a:buNone/>
            </a:pPr>
            <a:endParaRPr lang="fr-FR" sz="1800" u="sng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fr-FR" sz="1800" u="sng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: </a:t>
            </a:r>
          </a:p>
          <a:p>
            <a:pPr marL="0" indent="0" algn="ctr">
              <a:buNone/>
            </a:pP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1020D77-5AC6-3A56-4E4A-6D000DD86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44570" y="6492875"/>
            <a:ext cx="3427013" cy="365125"/>
          </a:xfrm>
        </p:spPr>
        <p:txBody>
          <a:bodyPr/>
          <a:lstStyle/>
          <a:p>
            <a:r>
              <a:rPr lang="fr-FR" dirty="0"/>
              <a:t>Mairie de Montreuil-sur-Maine - 7 novembre 2023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2B98DE1-E254-80D7-2DCC-EF66F19D18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68" y="0"/>
            <a:ext cx="1646063" cy="141439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AE2954E9-A0D9-3C5D-5647-8F54A1C1F2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057" y="3958640"/>
            <a:ext cx="3510403" cy="196564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BCB70F33-22F4-8B85-FABA-F956B8E898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26173" y="3958640"/>
            <a:ext cx="3977874" cy="2075413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84CE8546-6D8C-F497-77E3-5071301DA0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71010" y="3958640"/>
            <a:ext cx="3977875" cy="2075413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7121DEE2-7942-EA4B-23CA-A098CA65D0CC}"/>
              </a:ext>
            </a:extLst>
          </p:cNvPr>
          <p:cNvSpPr txBox="1"/>
          <p:nvPr/>
        </p:nvSpPr>
        <p:spPr>
          <a:xfrm>
            <a:off x="11444206" y="6536937"/>
            <a:ext cx="4140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B3AF0B51-C6BA-4489-B3D8-4F0D586F0DD5}" type="slidenum">
              <a:rPr lang="fr-FR" sz="1200" smtClean="0"/>
              <a:t>16</a:t>
            </a:fld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2245788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68D5E81-D43A-EDB7-6B3F-2633894E48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3200" b="1" dirty="0"/>
              <a:t>ZAEnR – Zones d’Accélération des Énergies Renouvelables</a:t>
            </a:r>
          </a:p>
          <a:p>
            <a:endParaRPr lang="fr-FR" sz="3200" b="1" dirty="0"/>
          </a:p>
          <a:p>
            <a:r>
              <a:rPr lang="fr-FR" sz="3200" b="1" dirty="0"/>
              <a:t>Avancement des travaux du parking derrière la mairie</a:t>
            </a:r>
          </a:p>
          <a:p>
            <a:endParaRPr lang="fr-FR" sz="3200" b="1" dirty="0"/>
          </a:p>
          <a:p>
            <a:r>
              <a:rPr lang="fr-FR" sz="3200" b="1" dirty="0"/>
              <a:t>Aménagement de la place de la mairie</a:t>
            </a:r>
          </a:p>
          <a:p>
            <a:endParaRPr lang="fr-FR" sz="3200" b="1" dirty="0"/>
          </a:p>
          <a:p>
            <a:r>
              <a:rPr lang="fr-FR" sz="3200" b="1" dirty="0"/>
              <a:t>Divers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4C07371-A7F9-57E6-9777-BF29EEE7D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57353" y="6492875"/>
            <a:ext cx="4114800" cy="365125"/>
          </a:xfrm>
        </p:spPr>
        <p:txBody>
          <a:bodyPr/>
          <a:lstStyle/>
          <a:p>
            <a:r>
              <a:rPr lang="fr-FR" dirty="0"/>
              <a:t>Mairie de Montreuil-sur-Maine - 7 novembre 2023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FB2AC24-25BB-53EB-55C5-D4D30EB7A7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5400"/>
            <a:ext cx="1646063" cy="1414395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79964A83-8561-14AD-ABCA-C22946A5E6A2}"/>
              </a:ext>
            </a:extLst>
          </p:cNvPr>
          <p:cNvSpPr txBox="1"/>
          <p:nvPr/>
        </p:nvSpPr>
        <p:spPr>
          <a:xfrm>
            <a:off x="11444206" y="6536937"/>
            <a:ext cx="4140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B3AF0B51-C6BA-4489-B3D8-4F0D586F0DD5}" type="slidenum">
              <a:rPr lang="fr-FR" sz="1200" smtClean="0"/>
              <a:t>2</a:t>
            </a:fld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220450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1D3313-4A49-78C2-9AEE-863ADF3A2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5857" y="1042081"/>
            <a:ext cx="10515600" cy="955675"/>
          </a:xfrm>
        </p:spPr>
        <p:txBody>
          <a:bodyPr>
            <a:normAutofit fontScale="90000"/>
          </a:bodyPr>
          <a:lstStyle/>
          <a:p>
            <a:pPr algn="ctr"/>
            <a:r>
              <a:rPr lang="fr-FR" sz="3600" b="1" dirty="0"/>
              <a:t>ZAEnR – Zones d’Accélération des Énergies Renouvelables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5388DAC-082D-370D-FA17-E4A0544249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785257"/>
            <a:ext cx="11480800" cy="4707617"/>
          </a:xfrm>
        </p:spPr>
        <p:txBody>
          <a:bodyPr>
            <a:normAutofit fontScale="92500" lnSpcReduction="10000"/>
          </a:bodyPr>
          <a:lstStyle/>
          <a:p>
            <a:r>
              <a:rPr lang="fr-FR" dirty="0"/>
              <a:t>La France est en retard dans le déploiement des énergies renouvelables</a:t>
            </a:r>
          </a:p>
          <a:p>
            <a:r>
              <a:rPr lang="fr-FR" dirty="0"/>
              <a:t>L’état a décidé d’accélérer et enjoint aux communes de définir des zones d’implantation possibles sur son territoire</a:t>
            </a:r>
          </a:p>
          <a:p>
            <a:r>
              <a:rPr lang="fr-FR" dirty="0"/>
              <a:t>Les énergies concernées sont:</a:t>
            </a:r>
          </a:p>
          <a:p>
            <a:pPr lvl="1"/>
            <a:r>
              <a:rPr lang="fr-FR" sz="2800" dirty="0"/>
              <a:t>Éolien</a:t>
            </a:r>
          </a:p>
          <a:p>
            <a:pPr lvl="1"/>
            <a:r>
              <a:rPr lang="fr-FR" sz="2800" dirty="0"/>
              <a:t>Photovoltaïque</a:t>
            </a:r>
          </a:p>
          <a:p>
            <a:pPr lvl="1"/>
            <a:r>
              <a:rPr lang="fr-FR" sz="2800" dirty="0"/>
              <a:t>Méthanisation</a:t>
            </a:r>
          </a:p>
          <a:p>
            <a:pPr lvl="1"/>
            <a:r>
              <a:rPr lang="fr-FR" sz="2800" dirty="0"/>
              <a:t>Chaleur renouvelable</a:t>
            </a:r>
          </a:p>
          <a:p>
            <a:pPr lvl="1"/>
            <a:r>
              <a:rPr lang="fr-FR" sz="2800" dirty="0"/>
              <a:t>Hydroélectricité</a:t>
            </a:r>
          </a:p>
          <a:p>
            <a:r>
              <a:rPr lang="fr-FR" dirty="0"/>
              <a:t>Concertation obligatoire avec les habitants du 13 novembre au 08 décembre 2023, par voie électronique définie par la CCVHA</a:t>
            </a:r>
          </a:p>
          <a:p>
            <a:pPr lvl="1"/>
            <a:endParaRPr lang="fr-FR" sz="2800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1020D77-5AC6-3A56-4E4A-6D000DD86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22724" y="6492874"/>
            <a:ext cx="4114800" cy="365125"/>
          </a:xfrm>
        </p:spPr>
        <p:txBody>
          <a:bodyPr/>
          <a:lstStyle/>
          <a:p>
            <a:r>
              <a:rPr lang="fr-FR" dirty="0"/>
              <a:t>Mairie de Montreuil-sur-Maine - 7 novembre 2023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2B98DE1-E254-80D7-2DCC-EF66F19D18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68" y="0"/>
            <a:ext cx="1646063" cy="1414395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50C08404-44C6-FEBF-5BDB-309B3E0AA67B}"/>
              </a:ext>
            </a:extLst>
          </p:cNvPr>
          <p:cNvSpPr txBox="1"/>
          <p:nvPr/>
        </p:nvSpPr>
        <p:spPr>
          <a:xfrm>
            <a:off x="11444206" y="6536937"/>
            <a:ext cx="4140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B3AF0B51-C6BA-4489-B3D8-4F0D586F0DD5}" type="slidenum">
              <a:rPr lang="fr-FR" sz="1200" smtClean="0"/>
              <a:t>3</a:t>
            </a:fld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25958105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1D3313-4A49-78C2-9AEE-863ADF3A2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5857" y="1042081"/>
            <a:ext cx="10515600" cy="955675"/>
          </a:xfrm>
        </p:spPr>
        <p:txBody>
          <a:bodyPr>
            <a:normAutofit fontScale="90000"/>
          </a:bodyPr>
          <a:lstStyle/>
          <a:p>
            <a:pPr algn="ctr"/>
            <a:r>
              <a:rPr lang="fr-FR" sz="3600" b="1" dirty="0"/>
              <a:t>ZAEnR – Zones d’Accélération des Énergies Renouvelables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5388DAC-082D-370D-FA17-E4A0544249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997756"/>
            <a:ext cx="11480800" cy="431573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fr-FR" sz="4000" dirty="0"/>
          </a:p>
          <a:p>
            <a:pPr marL="0" indent="0" algn="ctr">
              <a:buNone/>
            </a:pPr>
            <a:r>
              <a:rPr lang="fr-FR" sz="4000" dirty="0"/>
              <a:t>Conséquence du placement d’une zone en ZAEnR</a:t>
            </a:r>
          </a:p>
          <a:p>
            <a:pPr marL="0" indent="0" algn="ctr">
              <a:buNone/>
            </a:pPr>
            <a:endParaRPr lang="fr-FR" sz="4000" dirty="0"/>
          </a:p>
          <a:p>
            <a:pPr marL="0" indent="0" algn="ctr">
              <a:buNone/>
            </a:pPr>
            <a:r>
              <a:rPr lang="fr-FR" sz="4000" dirty="0"/>
              <a:t>La commune ne peut pas s’opposer à l’installation d’équipement de production d’énergie renouvelable sur les ZAEnR qu’elle aura définies</a:t>
            </a:r>
          </a:p>
          <a:p>
            <a:endParaRPr lang="fr-FR" dirty="0"/>
          </a:p>
          <a:p>
            <a:pPr lvl="1"/>
            <a:endParaRPr lang="fr-FR" sz="2800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1020D77-5AC6-3A56-4E4A-6D000DD86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51906" y="6492875"/>
            <a:ext cx="4114800" cy="365125"/>
          </a:xfrm>
        </p:spPr>
        <p:txBody>
          <a:bodyPr/>
          <a:lstStyle/>
          <a:p>
            <a:r>
              <a:rPr lang="fr-FR" dirty="0"/>
              <a:t>Mairie de Montreuil-sur-Maine - 7 novembre 2023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2B98DE1-E254-80D7-2DCC-EF66F19D18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68" y="0"/>
            <a:ext cx="1646063" cy="1414395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E1EE28CB-CAAA-8E05-2B7B-B1F77F8621B5}"/>
              </a:ext>
            </a:extLst>
          </p:cNvPr>
          <p:cNvSpPr txBox="1"/>
          <p:nvPr/>
        </p:nvSpPr>
        <p:spPr>
          <a:xfrm>
            <a:off x="11444206" y="6536937"/>
            <a:ext cx="4140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B3AF0B51-C6BA-4489-B3D8-4F0D586F0DD5}" type="slidenum">
              <a:rPr lang="fr-FR" sz="1200" smtClean="0"/>
              <a:t>4</a:t>
            </a:fld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866611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1D3313-4A49-78C2-9AEE-863ADF3A2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0371" y="458720"/>
            <a:ext cx="10515600" cy="955675"/>
          </a:xfrm>
        </p:spPr>
        <p:txBody>
          <a:bodyPr>
            <a:normAutofit fontScale="90000"/>
          </a:bodyPr>
          <a:lstStyle/>
          <a:p>
            <a:pPr algn="ctr"/>
            <a:r>
              <a:rPr lang="fr-FR" sz="3600" b="1" dirty="0"/>
              <a:t>ZAEnR – Zones d’Accélération des Énergies Renouvelables</a:t>
            </a:r>
            <a:br>
              <a:rPr lang="fr-FR" dirty="0"/>
            </a:br>
            <a:r>
              <a:rPr lang="fr-FR" sz="3600" b="1" dirty="0"/>
              <a:t>Photovoltaïque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5388DAC-082D-370D-FA17-E4A0544249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343" y="2177143"/>
            <a:ext cx="11005457" cy="3999820"/>
          </a:xfrm>
        </p:spPr>
        <p:txBody>
          <a:bodyPr/>
          <a:lstStyle/>
          <a:p>
            <a:r>
              <a:rPr lang="fr-FR" dirty="0"/>
              <a:t>La commune propose de placer en ZAEnR </a:t>
            </a:r>
          </a:p>
          <a:p>
            <a:pPr lvl="1"/>
            <a:r>
              <a:rPr lang="fr-FR" dirty="0"/>
              <a:t>L’ensemble des zones urbanisées = ensemble du bâti de la commune, y compris les bâtiments agricoles </a:t>
            </a:r>
            <a:r>
              <a:rPr lang="fr-FR" b="1" u="sng" dirty="0"/>
              <a:t>existants</a:t>
            </a:r>
          </a:p>
          <a:p>
            <a:pPr lvl="1"/>
            <a:r>
              <a:rPr lang="fr-FR" dirty="0"/>
              <a:t>Le parking du verger</a:t>
            </a:r>
          </a:p>
          <a:p>
            <a:pPr lvl="1"/>
            <a:r>
              <a:rPr lang="fr-FR" dirty="0"/>
              <a:t>L’ensemble des terrains de la ZA de la Sablonnière </a:t>
            </a:r>
          </a:p>
          <a:p>
            <a:pPr lvl="1"/>
            <a:endParaRPr lang="fr-FR" dirty="0"/>
          </a:p>
          <a:p>
            <a:r>
              <a:rPr lang="fr-FR" dirty="0"/>
              <a:t>La communauté de communes (CCVHA) a fait des propositions pour Montreuil-sur-Maine – aucune n’a été retenue par la commission communale</a:t>
            </a:r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1020D77-5AC6-3A56-4E4A-6D000DD86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61634" y="6492875"/>
            <a:ext cx="4114800" cy="365125"/>
          </a:xfrm>
        </p:spPr>
        <p:txBody>
          <a:bodyPr/>
          <a:lstStyle/>
          <a:p>
            <a:r>
              <a:rPr lang="fr-FR" dirty="0"/>
              <a:t>Mairie de Montreuil-sur-Maine - 7 novembre 2023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2B98DE1-E254-80D7-2DCC-EF66F19D18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68" y="0"/>
            <a:ext cx="1646063" cy="1414395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005351A3-680D-4402-C9DE-9F48A6747411}"/>
              </a:ext>
            </a:extLst>
          </p:cNvPr>
          <p:cNvSpPr txBox="1"/>
          <p:nvPr/>
        </p:nvSpPr>
        <p:spPr>
          <a:xfrm>
            <a:off x="11444206" y="6536937"/>
            <a:ext cx="4140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B3AF0B51-C6BA-4489-B3D8-4F0D586F0DD5}" type="slidenum">
              <a:rPr lang="fr-FR" sz="1200" smtClean="0"/>
              <a:t>5</a:t>
            </a:fld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3625236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1D3313-4A49-78C2-9AEE-863ADF3A2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0371" y="458720"/>
            <a:ext cx="10515600" cy="955675"/>
          </a:xfrm>
        </p:spPr>
        <p:txBody>
          <a:bodyPr>
            <a:normAutofit fontScale="90000"/>
          </a:bodyPr>
          <a:lstStyle/>
          <a:p>
            <a:pPr algn="ctr"/>
            <a:r>
              <a:rPr lang="fr-FR" sz="3600" b="1" dirty="0"/>
              <a:t>ZAEnR – Zones d’Accélération des Énergies Renouvelables</a:t>
            </a:r>
            <a:br>
              <a:rPr lang="fr-FR" dirty="0"/>
            </a:br>
            <a:r>
              <a:rPr lang="fr-FR" sz="3600" b="1" dirty="0"/>
              <a:t>Photovoltaïque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5388DAC-082D-370D-FA17-E4A0544249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343" y="2177143"/>
            <a:ext cx="11005457" cy="3999820"/>
          </a:xfrm>
        </p:spPr>
        <p:txBody>
          <a:bodyPr>
            <a:normAutofit lnSpcReduction="10000"/>
          </a:bodyPr>
          <a:lstStyle/>
          <a:p>
            <a:r>
              <a:rPr lang="fr-FR" dirty="0"/>
              <a:t>Les parcelles communales placées en ZAEnR</a:t>
            </a:r>
          </a:p>
          <a:p>
            <a:pPr lvl="1"/>
            <a:r>
              <a:rPr lang="fr-FR" dirty="0"/>
              <a:t>Futur parking - 19 rue des hauts de Mayenne</a:t>
            </a:r>
          </a:p>
          <a:p>
            <a:pPr lvl="1"/>
            <a:r>
              <a:rPr lang="fr-FR" dirty="0" err="1"/>
              <a:t>Citystade</a:t>
            </a:r>
            <a:endParaRPr lang="fr-FR" dirty="0"/>
          </a:p>
          <a:p>
            <a:pPr lvl="1"/>
            <a:r>
              <a:rPr lang="fr-FR" dirty="0"/>
              <a:t>Parking de la salle Maine</a:t>
            </a:r>
          </a:p>
          <a:p>
            <a:pPr lvl="1"/>
            <a:r>
              <a:rPr lang="fr-FR" dirty="0"/>
              <a:t>Cimetière</a:t>
            </a:r>
          </a:p>
          <a:p>
            <a:r>
              <a:rPr lang="fr-FR" dirty="0"/>
              <a:t>Les parcelles proposées par la CCVHA et non retenues</a:t>
            </a:r>
          </a:p>
          <a:p>
            <a:pPr lvl="1"/>
            <a:r>
              <a:rPr lang="fr-FR" dirty="0"/>
              <a:t>Parking de l’église</a:t>
            </a:r>
          </a:p>
          <a:p>
            <a:pPr lvl="1"/>
            <a:r>
              <a:rPr lang="fr-FR" dirty="0"/>
              <a:t>Petit parking rue des Hauts-de-Mayenne</a:t>
            </a:r>
          </a:p>
          <a:p>
            <a:pPr lvl="1"/>
            <a:r>
              <a:rPr lang="fr-FR" dirty="0"/>
              <a:t>Parking derrière la mairie</a:t>
            </a:r>
          </a:p>
          <a:p>
            <a:pPr lvl="1"/>
            <a:r>
              <a:rPr lang="fr-FR" dirty="0"/>
              <a:t>Parking le long de la Mayenne</a:t>
            </a:r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1020D77-5AC6-3A56-4E4A-6D000DD86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96264" y="6492875"/>
            <a:ext cx="4114800" cy="365125"/>
          </a:xfrm>
        </p:spPr>
        <p:txBody>
          <a:bodyPr/>
          <a:lstStyle/>
          <a:p>
            <a:r>
              <a:rPr lang="fr-FR" dirty="0"/>
              <a:t>Mairie de Montreuil-sur-Maine - 7 novembre 2023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2B98DE1-E254-80D7-2DCC-EF66F19D18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68" y="0"/>
            <a:ext cx="1646063" cy="1414395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CC0EF18C-B5CA-2EA5-B342-D2C3A38DE054}"/>
              </a:ext>
            </a:extLst>
          </p:cNvPr>
          <p:cNvSpPr txBox="1"/>
          <p:nvPr/>
        </p:nvSpPr>
        <p:spPr>
          <a:xfrm>
            <a:off x="11444206" y="6536937"/>
            <a:ext cx="4140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B3AF0B51-C6BA-4489-B3D8-4F0D586F0DD5}" type="slidenum">
              <a:rPr lang="fr-FR" sz="1200" smtClean="0"/>
              <a:t>6</a:t>
            </a:fld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34747268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1D3313-4A49-78C2-9AEE-863ADF3A2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0371" y="458720"/>
            <a:ext cx="10515600" cy="955675"/>
          </a:xfrm>
        </p:spPr>
        <p:txBody>
          <a:bodyPr>
            <a:normAutofit fontScale="90000"/>
          </a:bodyPr>
          <a:lstStyle/>
          <a:p>
            <a:pPr algn="ctr"/>
            <a:r>
              <a:rPr lang="fr-FR" sz="3600" b="1" dirty="0"/>
              <a:t>ZAEnR – Zones d’Accélération des Énergies Renouvelables</a:t>
            </a:r>
            <a:br>
              <a:rPr lang="fr-FR" dirty="0"/>
            </a:br>
            <a:r>
              <a:rPr lang="fr-FR" sz="3600" b="1" dirty="0"/>
              <a:t>Photovoltaïque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5388DAC-082D-370D-FA17-E4A0544249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344" y="2177143"/>
            <a:ext cx="3875314" cy="3999820"/>
          </a:xfrm>
        </p:spPr>
        <p:txBody>
          <a:bodyPr>
            <a:normAutofit/>
          </a:bodyPr>
          <a:lstStyle/>
          <a:p>
            <a:r>
              <a:rPr lang="fr-FR" dirty="0"/>
              <a:t>Futur parking - 19 rue des hauts de Mayenne</a:t>
            </a:r>
          </a:p>
          <a:p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1020D77-5AC6-3A56-4E4A-6D000DD86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54629" y="6492875"/>
            <a:ext cx="4114800" cy="365125"/>
          </a:xfrm>
        </p:spPr>
        <p:txBody>
          <a:bodyPr/>
          <a:lstStyle/>
          <a:p>
            <a:r>
              <a:rPr lang="fr-FR" dirty="0"/>
              <a:t>Mairie de Montreuil-sur-Maine - 7 novembre 2023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2B98DE1-E254-80D7-2DCC-EF66F19D18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68" y="0"/>
            <a:ext cx="1646063" cy="141439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99768966-F2ED-ECAA-950C-D3629D6406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9015" y="1643500"/>
            <a:ext cx="6744641" cy="462027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CAC263E1-79BD-D618-0EA4-9E4FC9B8BEA6}"/>
              </a:ext>
            </a:extLst>
          </p:cNvPr>
          <p:cNvSpPr txBox="1"/>
          <p:nvPr/>
        </p:nvSpPr>
        <p:spPr>
          <a:xfrm>
            <a:off x="11444206" y="6536937"/>
            <a:ext cx="4140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B3AF0B51-C6BA-4489-B3D8-4F0D586F0DD5}" type="slidenum">
              <a:rPr lang="fr-FR" sz="1200" smtClean="0"/>
              <a:t>7</a:t>
            </a:fld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34086026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1D3313-4A49-78C2-9AEE-863ADF3A2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0371" y="458720"/>
            <a:ext cx="10515600" cy="955675"/>
          </a:xfrm>
        </p:spPr>
        <p:txBody>
          <a:bodyPr>
            <a:normAutofit fontScale="90000"/>
          </a:bodyPr>
          <a:lstStyle/>
          <a:p>
            <a:pPr algn="ctr"/>
            <a:r>
              <a:rPr lang="fr-FR" sz="3600" b="1" dirty="0"/>
              <a:t>ZAEnR – Zones d’Accélération des Énergies Renouvelables</a:t>
            </a:r>
            <a:br>
              <a:rPr lang="fr-FR" dirty="0"/>
            </a:br>
            <a:r>
              <a:rPr lang="fr-FR" sz="3600" b="1" dirty="0"/>
              <a:t>Photovoltaïque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5388DAC-082D-370D-FA17-E4A0544249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344" y="2177143"/>
            <a:ext cx="4209142" cy="3999820"/>
          </a:xfrm>
        </p:spPr>
        <p:txBody>
          <a:bodyPr>
            <a:normAutofit/>
          </a:bodyPr>
          <a:lstStyle/>
          <a:p>
            <a:r>
              <a:rPr lang="fr-FR" dirty="0" err="1"/>
              <a:t>Citystade</a:t>
            </a:r>
            <a:endParaRPr lang="fr-FR" dirty="0"/>
          </a:p>
          <a:p>
            <a:endParaRPr lang="fr-FR" dirty="0"/>
          </a:p>
          <a:p>
            <a:r>
              <a:rPr lang="fr-FR" dirty="0"/>
              <a:t>Parking de la salle Maine</a:t>
            </a:r>
          </a:p>
          <a:p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1020D77-5AC6-3A56-4E4A-6D000DD86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20913" y="6492875"/>
            <a:ext cx="4114800" cy="365125"/>
          </a:xfrm>
        </p:spPr>
        <p:txBody>
          <a:bodyPr/>
          <a:lstStyle/>
          <a:p>
            <a:r>
              <a:rPr lang="fr-FR" dirty="0"/>
              <a:t>Mairie de Montreuil-sur-Maine - 7 novembre 2023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2B98DE1-E254-80D7-2DCC-EF66F19D18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68" y="0"/>
            <a:ext cx="1646063" cy="141439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52B18C40-BB5F-00FF-1198-DF7B138F9E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1545" y="1772977"/>
            <a:ext cx="6754168" cy="4639322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ABC42066-A0EE-0F47-A358-0A898428276E}"/>
              </a:ext>
            </a:extLst>
          </p:cNvPr>
          <p:cNvSpPr txBox="1"/>
          <p:nvPr/>
        </p:nvSpPr>
        <p:spPr>
          <a:xfrm>
            <a:off x="11548164" y="6536937"/>
            <a:ext cx="4140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B3AF0B51-C6BA-4489-B3D8-4F0D586F0DD5}" type="slidenum">
              <a:rPr lang="fr-FR" sz="1200" smtClean="0"/>
              <a:t>8</a:t>
            </a:fld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35327517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1D3313-4A49-78C2-9AEE-863ADF3A2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0371" y="458720"/>
            <a:ext cx="10515600" cy="955675"/>
          </a:xfrm>
        </p:spPr>
        <p:txBody>
          <a:bodyPr>
            <a:normAutofit fontScale="90000"/>
          </a:bodyPr>
          <a:lstStyle/>
          <a:p>
            <a:pPr algn="ctr"/>
            <a:r>
              <a:rPr lang="fr-FR" sz="3600" b="1" dirty="0"/>
              <a:t>ZAEnR – Zones d’Accélération des Énergies Renouvelables</a:t>
            </a:r>
            <a:br>
              <a:rPr lang="fr-FR" dirty="0"/>
            </a:br>
            <a:r>
              <a:rPr lang="fr-FR" sz="3600" b="1" dirty="0"/>
              <a:t>Photovoltaïque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5388DAC-082D-370D-FA17-E4A0544249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344" y="2177143"/>
            <a:ext cx="4209142" cy="3999820"/>
          </a:xfrm>
        </p:spPr>
        <p:txBody>
          <a:bodyPr>
            <a:normAutofit/>
          </a:bodyPr>
          <a:lstStyle/>
          <a:p>
            <a:pPr algn="r"/>
            <a:r>
              <a:rPr lang="fr-FR" dirty="0"/>
              <a:t>Cimetière</a:t>
            </a:r>
          </a:p>
          <a:p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1020D77-5AC6-3A56-4E4A-6D000DD86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05992" y="6489118"/>
            <a:ext cx="4114800" cy="365125"/>
          </a:xfrm>
        </p:spPr>
        <p:txBody>
          <a:bodyPr/>
          <a:lstStyle/>
          <a:p>
            <a:r>
              <a:rPr lang="fr-FR" dirty="0"/>
              <a:t>Mairie de Montreuil-sur-Maine - 7 novembre 2023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2B98DE1-E254-80D7-2DCC-EF66F19D18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68" y="0"/>
            <a:ext cx="1646063" cy="141439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FFF0B553-9192-BB32-B0E0-5C639320A2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2885" y="1412951"/>
            <a:ext cx="4118119" cy="5081369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7ED91A92-94CF-94D0-3242-048D2F969731}"/>
              </a:ext>
            </a:extLst>
          </p:cNvPr>
          <p:cNvSpPr txBox="1"/>
          <p:nvPr/>
        </p:nvSpPr>
        <p:spPr>
          <a:xfrm>
            <a:off x="11444206" y="6536937"/>
            <a:ext cx="4140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B3AF0B51-C6BA-4489-B3D8-4F0D586F0DD5}" type="slidenum">
              <a:rPr lang="fr-FR" sz="1200" smtClean="0"/>
              <a:t>9</a:t>
            </a:fld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189298133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586</Words>
  <Application>Microsoft Office PowerPoint</Application>
  <PresentationFormat>Grand écran</PresentationFormat>
  <Paragraphs>111</Paragraphs>
  <Slides>16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Thème Office</vt:lpstr>
      <vt:lpstr>REUNION PUBLIQUE 7 novembre 2023</vt:lpstr>
      <vt:lpstr>Présentation PowerPoint</vt:lpstr>
      <vt:lpstr>ZAEnR – Zones d’Accélération des Énergies Renouvelables </vt:lpstr>
      <vt:lpstr>ZAEnR – Zones d’Accélération des Énergies Renouvelables </vt:lpstr>
      <vt:lpstr>ZAEnR – Zones d’Accélération des Énergies Renouvelables Photovoltaïque</vt:lpstr>
      <vt:lpstr>ZAEnR – Zones d’Accélération des Énergies Renouvelables Photovoltaïque</vt:lpstr>
      <vt:lpstr>ZAEnR – Zones d’Accélération des Énergies Renouvelables Photovoltaïque</vt:lpstr>
      <vt:lpstr>ZAEnR – Zones d’Accélération des Énergies Renouvelables Photovoltaïque</vt:lpstr>
      <vt:lpstr>ZAEnR – Zones d’Accélération des Énergies Renouvelables Photovoltaïque</vt:lpstr>
      <vt:lpstr>ZAEnR – Zones d’Accélération des Énergies Renouvelables Photovoltaïque</vt:lpstr>
      <vt:lpstr>ZAEnR – Zones d’Accélération des Énergies Renouvelables Hydroélectricité</vt:lpstr>
      <vt:lpstr>ZAEnR – Zones d’Accélération des Énergies Renouvelables</vt:lpstr>
      <vt:lpstr>ZAEnR – Zones d’Accélération des Énergies Renouvelables</vt:lpstr>
      <vt:lpstr>ZAEnR – Zones d’Accélération des Énergies Renouvelables</vt:lpstr>
      <vt:lpstr>Parking mairie</vt:lpstr>
      <vt:lpstr>Aménagement de la place de la mairie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REUNION PUBLIQUE 7 novembre 2023</dc:title>
  <dc:creator>monique dumont- boisard</dc:creator>
  <cp:lastModifiedBy>monique dumont- boisard</cp:lastModifiedBy>
  <cp:revision>15</cp:revision>
  <dcterms:created xsi:type="dcterms:W3CDTF">2023-11-05T09:45:04Z</dcterms:created>
  <dcterms:modified xsi:type="dcterms:W3CDTF">2023-11-06T18:09:38Z</dcterms:modified>
</cp:coreProperties>
</file>