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77"/>
    <a:srgbClr val="E40313"/>
    <a:srgbClr val="F3B8B8"/>
    <a:srgbClr val="D91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088" y="78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0"/>
            <a:ext cx="7560010" cy="1068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7E676-9BEE-4A71-88BE-D58D6C7FDC3C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6C16-4515-4BD3-A9A1-7AFD78CC77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00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93511" y="1761066"/>
            <a:ext cx="5034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rgbClr val="D91C15"/>
                </a:solidFill>
                <a:latin typeface="Lumie" panose="02000603000000000000" pitchFamily="2" charset="0"/>
                <a:ea typeface="Lumie" panose="02000603000000000000" pitchFamily="2" charset="0"/>
              </a:rPr>
              <a:t> Gratuit </a:t>
            </a:r>
            <a:r>
              <a:rPr lang="fr-FR" sz="3200" dirty="0">
                <a:solidFill>
                  <a:srgbClr val="D91C15"/>
                </a:solidFill>
                <a:latin typeface="Lumie" panose="02000603000000000000" pitchFamily="2" charset="0"/>
                <a:ea typeface="Lumie" panose="02000603000000000000" pitchFamily="2" charset="0"/>
              </a:rPr>
              <a:t>et ouvert à tous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309799" y="2811801"/>
            <a:ext cx="4095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Samedi </a:t>
            </a:r>
            <a:r>
              <a:rPr lang="fr-FR" sz="3600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3 </a:t>
            </a:r>
            <a:r>
              <a:rPr lang="fr-FR" sz="3600" dirty="0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avril 2021</a:t>
            </a:r>
          </a:p>
          <a:p>
            <a:pPr algn="r"/>
            <a:r>
              <a:rPr lang="fr-FR" sz="2800" dirty="0" smtClean="0">
                <a:solidFill>
                  <a:srgbClr val="006677"/>
                </a:solidFill>
                <a:latin typeface="Abecedary" pitchFamily="2" charset="0"/>
                <a:ea typeface="Lumie" panose="02000603000000000000" pitchFamily="2" charset="0"/>
              </a:rPr>
              <a:t>De 9h à 14h</a:t>
            </a:r>
            <a:endParaRPr lang="fr-FR" sz="2800" dirty="0">
              <a:solidFill>
                <a:srgbClr val="006677"/>
              </a:solidFill>
              <a:latin typeface="Abecedary" pitchFamily="2" charset="0"/>
              <a:ea typeface="Lumie" panose="02000603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725985" y="4099645"/>
            <a:ext cx="38336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 </a:t>
            </a:r>
            <a:r>
              <a:rPr lang="fr-FR" sz="3600" dirty="0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Le Lion d’Angers</a:t>
            </a:r>
            <a:endParaRPr lang="fr-FR" sz="3600" dirty="0">
              <a:solidFill>
                <a:srgbClr val="006677"/>
              </a:solidFill>
              <a:latin typeface="Lumie" panose="02000603000000000000" pitchFamily="2" charset="0"/>
              <a:ea typeface="Lumie" panose="02000603000000000000" pitchFamily="2" charset="0"/>
            </a:endParaRPr>
          </a:p>
          <a:p>
            <a:pPr algn="ctr"/>
            <a:r>
              <a:rPr lang="fr-FR" dirty="0" smtClean="0">
                <a:solidFill>
                  <a:srgbClr val="006677"/>
                </a:solidFill>
              </a:rPr>
              <a:t>Espace Emile </a:t>
            </a:r>
            <a:r>
              <a:rPr lang="fr-FR" dirty="0" err="1" smtClean="0">
                <a:solidFill>
                  <a:srgbClr val="006677"/>
                </a:solidFill>
              </a:rPr>
              <a:t>Joulain</a:t>
            </a:r>
            <a:endParaRPr lang="fr-FR" dirty="0" smtClean="0">
              <a:solidFill>
                <a:srgbClr val="006677"/>
              </a:solidFill>
            </a:endParaRPr>
          </a:p>
          <a:p>
            <a:pPr algn="ctr"/>
            <a:r>
              <a:rPr lang="fr-FR" dirty="0" smtClean="0">
                <a:solidFill>
                  <a:srgbClr val="006677"/>
                </a:solidFill>
              </a:rPr>
              <a:t>Place du Champ de Foire</a:t>
            </a:r>
          </a:p>
          <a:p>
            <a:pPr algn="ctr"/>
            <a:endParaRPr lang="fr-FR" dirty="0" smtClean="0">
              <a:solidFill>
                <a:srgbClr val="006677"/>
              </a:solidFill>
            </a:endParaRPr>
          </a:p>
          <a:p>
            <a:pPr algn="ctr"/>
            <a:r>
              <a:rPr lang="fr-FR" dirty="0" smtClean="0">
                <a:solidFill>
                  <a:srgbClr val="006677"/>
                </a:solidFill>
              </a:rPr>
              <a:t>Laboratoire </a:t>
            </a:r>
            <a:r>
              <a:rPr lang="fr-FR" dirty="0" err="1" smtClean="0">
                <a:solidFill>
                  <a:srgbClr val="006677"/>
                </a:solidFill>
              </a:rPr>
              <a:t>Biosites</a:t>
            </a:r>
            <a:endParaRPr lang="fr-FR" dirty="0" smtClean="0">
              <a:solidFill>
                <a:srgbClr val="006677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14812" y="6550764"/>
            <a:ext cx="376282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>
                <a:solidFill>
                  <a:srgbClr val="D91C15"/>
                </a:solidFill>
                <a:latin typeface="Lumie" panose="02000603000000000000" pitchFamily="2" charset="0"/>
                <a:ea typeface="Lumie" panose="02000603000000000000" pitchFamily="2" charset="0"/>
              </a:rPr>
              <a:t>Accès libre </a:t>
            </a:r>
          </a:p>
          <a:p>
            <a:pPr algn="ctr"/>
            <a:r>
              <a:rPr lang="fr-FR" sz="2500" dirty="0">
                <a:solidFill>
                  <a:srgbClr val="D91C15"/>
                </a:solidFill>
                <a:latin typeface="Lumie" panose="02000603000000000000" pitchFamily="2" charset="0"/>
                <a:ea typeface="Lumie" panose="02000603000000000000" pitchFamily="2" charset="0"/>
              </a:rPr>
              <a:t>sans </a:t>
            </a:r>
            <a:r>
              <a:rPr lang="fr-FR" sz="2500" dirty="0" smtClean="0">
                <a:solidFill>
                  <a:srgbClr val="D91C15"/>
                </a:solidFill>
                <a:latin typeface="Lumie" panose="02000603000000000000" pitchFamily="2" charset="0"/>
                <a:ea typeface="Lumie" panose="02000603000000000000" pitchFamily="2" charset="0"/>
              </a:rPr>
              <a:t>rendez-vous</a:t>
            </a:r>
            <a:endParaRPr lang="fr-FR" sz="2500" dirty="0">
              <a:solidFill>
                <a:srgbClr val="D91C15"/>
              </a:solidFill>
              <a:latin typeface="Lumie" panose="02000603000000000000" pitchFamily="2" charset="0"/>
              <a:ea typeface="Lumie" panose="02000603000000000000" pitchFamily="2" charset="0"/>
            </a:endParaRPr>
          </a:p>
          <a:p>
            <a:pPr algn="ctr"/>
            <a:r>
              <a:rPr lang="fr-FR" sz="2500" dirty="0">
                <a:solidFill>
                  <a:srgbClr val="D91C15"/>
                </a:solidFill>
                <a:latin typeface="Lumie" panose="02000603000000000000" pitchFamily="2" charset="0"/>
                <a:ea typeface="Lumie" panose="02000603000000000000" pitchFamily="2" charset="0"/>
              </a:rPr>
              <a:t>SANS PRESCRIPTION MEDICALE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30583" y="9104283"/>
            <a:ext cx="4374928" cy="622440"/>
          </a:xfrm>
          <a:prstGeom prst="rect">
            <a:avLst/>
          </a:prstGeom>
          <a:solidFill>
            <a:srgbClr val="006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872740" y="9108011"/>
            <a:ext cx="4668831" cy="79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endParaRPr lang="fr-FR" sz="2400" b="1" baseline="30000" dirty="0" smtClean="0">
              <a:solidFill>
                <a:schemeClr val="bg1"/>
              </a:solidFill>
              <a:latin typeface="Abecedary" pitchFamily="2" charset="0"/>
            </a:endParaRPr>
          </a:p>
          <a:p>
            <a:pPr algn="ctr">
              <a:lnSpc>
                <a:spcPts val="1800"/>
              </a:lnSpc>
            </a:pPr>
            <a:r>
              <a:rPr lang="fr-FR" sz="2400" b="1" baseline="30000" dirty="0" smtClean="0">
                <a:solidFill>
                  <a:schemeClr val="bg1"/>
                </a:solidFill>
                <a:latin typeface="Abecedary" pitchFamily="2" charset="0"/>
              </a:rPr>
              <a:t>Pensez </a:t>
            </a:r>
            <a:r>
              <a:rPr lang="fr-FR" sz="2400" b="1" baseline="30000" dirty="0">
                <a:solidFill>
                  <a:schemeClr val="bg1"/>
                </a:solidFill>
                <a:latin typeface="Abecedary" pitchFamily="2" charset="0"/>
              </a:rPr>
              <a:t>à vous munir d’une pièce d’identité, </a:t>
            </a:r>
            <a:r>
              <a:rPr lang="fr-FR" sz="2400" b="1" baseline="30000" dirty="0" smtClean="0">
                <a:solidFill>
                  <a:schemeClr val="bg1"/>
                </a:solidFill>
                <a:latin typeface="Abecedary" pitchFamily="2" charset="0"/>
              </a:rPr>
              <a:t>de </a:t>
            </a:r>
            <a:r>
              <a:rPr lang="fr-FR" sz="2400" b="1" baseline="30000" dirty="0">
                <a:solidFill>
                  <a:schemeClr val="bg1"/>
                </a:solidFill>
                <a:latin typeface="Abecedary" pitchFamily="2" charset="0"/>
              </a:rPr>
              <a:t>votre carte vitale,</a:t>
            </a:r>
            <a:r>
              <a:rPr lang="fr-FR" sz="2400" b="1" dirty="0">
                <a:solidFill>
                  <a:schemeClr val="bg1"/>
                </a:solidFill>
                <a:latin typeface="Abecedary" pitchFamily="2" charset="0"/>
              </a:rPr>
              <a:t> </a:t>
            </a:r>
            <a:r>
              <a:rPr lang="fr-FR" sz="2400" b="1" baseline="30000" dirty="0">
                <a:solidFill>
                  <a:schemeClr val="bg1"/>
                </a:solidFill>
                <a:latin typeface="Abecedary" pitchFamily="2" charset="0"/>
              </a:rPr>
              <a:t>d’un masque et d’un stylo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01" y="9972968"/>
            <a:ext cx="827069" cy="47623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57" y="9899230"/>
            <a:ext cx="767644" cy="62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70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819</TotalTime>
  <Words>53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Abecedary</vt:lpstr>
      <vt:lpstr>Arial</vt:lpstr>
      <vt:lpstr>Calibri</vt:lpstr>
      <vt:lpstr>Calibri Light</vt:lpstr>
      <vt:lpstr>Lumie</vt:lpstr>
      <vt:lpstr>Thème Office</vt:lpstr>
      <vt:lpstr>Présentation PowerPoint</vt:lpstr>
    </vt:vector>
  </TitlesOfParts>
  <Company>Ministere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BERTHELOT-GOLA, Carole</dc:creator>
  <cp:lastModifiedBy>Clémence Guilbaud</cp:lastModifiedBy>
  <cp:revision>55</cp:revision>
  <dcterms:created xsi:type="dcterms:W3CDTF">2020-07-28T13:15:44Z</dcterms:created>
  <dcterms:modified xsi:type="dcterms:W3CDTF">2021-04-01T13:58:16Z</dcterms:modified>
</cp:coreProperties>
</file>